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5"/>
  </p:normalViewPr>
  <p:slideViewPr>
    <p:cSldViewPr>
      <p:cViewPr varScale="1">
        <p:scale>
          <a:sx n="100" d="100"/>
          <a:sy n="100" d="100"/>
        </p:scale>
        <p:origin x="94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1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5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9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4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7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7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4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11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2AD9B-0A5A-438A-AFFA-C12E1BA3A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D6921-BFC5-44AD-8B4B-DC75BF8DF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Slide 3 – Figure 2.1 - mrp-task.jpg</a:t>
            </a:r>
          </a:p>
          <a:p>
            <a:r>
              <a:rPr lang="en-US" dirty="0"/>
              <a:t>Slide 4 -  Figure 2.2 - mrp-observation.jpg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523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C3F4A99-F4CC-4173-AFF4-466DB7FC526E}"/>
              </a:ext>
            </a:extLst>
          </p:cNvPr>
          <p:cNvCxnSpPr>
            <a:cxnSpLocks/>
            <a:stCxn id="24" idx="1"/>
            <a:endCxn id="15" idx="3"/>
          </p:cNvCxnSpPr>
          <p:nvPr/>
        </p:nvCxnSpPr>
        <p:spPr>
          <a:xfrm flipH="1">
            <a:off x="5324363" y="3408919"/>
            <a:ext cx="1524689" cy="47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70DA83E-9E27-4124-8D55-8CC3916D34D4}"/>
              </a:ext>
            </a:extLst>
          </p:cNvPr>
          <p:cNvCxnSpPr>
            <a:cxnSpLocks/>
            <a:stCxn id="6" idx="2"/>
            <a:endCxn id="10" idx="0"/>
          </p:cNvCxnSpPr>
          <p:nvPr/>
        </p:nvCxnSpPr>
        <p:spPr>
          <a:xfrm>
            <a:off x="1981200" y="3741615"/>
            <a:ext cx="0" cy="10169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1219200" y="1505477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1219200" y="313201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1219200" y="475855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Task</a:t>
            </a:r>
          </a:p>
        </p:txBody>
      </p:sp>
      <p:sp>
        <p:nvSpPr>
          <p:cNvPr id="11" name="Flowchart: Alternate Process 10"/>
          <p:cNvSpPr/>
          <p:nvPr/>
        </p:nvSpPr>
        <p:spPr>
          <a:xfrm>
            <a:off x="1533930" y="4983567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Task</a:t>
            </a:r>
          </a:p>
        </p:txBody>
      </p:sp>
      <p:sp>
        <p:nvSpPr>
          <p:cNvPr id="12" name="Flowchart: Alternate Process 11"/>
          <p:cNvSpPr/>
          <p:nvPr/>
        </p:nvSpPr>
        <p:spPr>
          <a:xfrm>
            <a:off x="1908142" y="5228349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Task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3866305" y="185967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3800363" y="3108832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981200" y="2115077"/>
            <a:ext cx="0" cy="10169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05000" y="26670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cxnSpLocks/>
            <a:stCxn id="6" idx="3"/>
            <a:endCxn id="14" idx="1"/>
          </p:cNvCxnSpPr>
          <p:nvPr/>
        </p:nvCxnSpPr>
        <p:spPr>
          <a:xfrm flipV="1">
            <a:off x="2743200" y="2164475"/>
            <a:ext cx="1123105" cy="12723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 flipV="1">
            <a:off x="2743200" y="3413632"/>
            <a:ext cx="1057163" cy="2318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60183" y="2585871"/>
            <a:ext cx="91439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62050" y="4061338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</a:t>
            </a:r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1D467D11-811C-4AC7-A062-1A7205B93B91}"/>
              </a:ext>
            </a:extLst>
          </p:cNvPr>
          <p:cNvSpPr/>
          <p:nvPr/>
        </p:nvSpPr>
        <p:spPr>
          <a:xfrm>
            <a:off x="6045712" y="545597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2" name="Flowchart: Alternate Process 21">
            <a:extLst>
              <a:ext uri="{FF2B5EF4-FFF2-40B4-BE49-F238E27FC236}">
                <a16:creationId xmlns:a16="http://schemas.microsoft.com/office/drawing/2014/main" id="{200FCF45-8E9F-45BC-A42D-EF9F0E661DD0}"/>
              </a:ext>
            </a:extLst>
          </p:cNvPr>
          <p:cNvSpPr/>
          <p:nvPr/>
        </p:nvSpPr>
        <p:spPr>
          <a:xfrm>
            <a:off x="6087052" y="4495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sp>
        <p:nvSpPr>
          <p:cNvPr id="24" name="Flowchart: Alternate Process 23">
            <a:extLst>
              <a:ext uri="{FF2B5EF4-FFF2-40B4-BE49-F238E27FC236}">
                <a16:creationId xmlns:a16="http://schemas.microsoft.com/office/drawing/2014/main" id="{141B92C3-9310-496C-AFD8-86FF296046B3}"/>
              </a:ext>
            </a:extLst>
          </p:cNvPr>
          <p:cNvSpPr/>
          <p:nvPr/>
        </p:nvSpPr>
        <p:spPr>
          <a:xfrm>
            <a:off x="6849052" y="3104119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380DC1-15AC-4E85-AD84-36570C7F6C06}"/>
              </a:ext>
            </a:extLst>
          </p:cNvPr>
          <p:cNvCxnSpPr>
            <a:cxnSpLocks/>
            <a:stCxn id="12" idx="3"/>
            <a:endCxn id="15" idx="2"/>
          </p:cNvCxnSpPr>
          <p:nvPr/>
        </p:nvCxnSpPr>
        <p:spPr>
          <a:xfrm flipV="1">
            <a:off x="3432142" y="3718432"/>
            <a:ext cx="1130221" cy="18147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DCEF2FC-22A1-4FC1-B493-D7A7AE0F1F19}"/>
              </a:ext>
            </a:extLst>
          </p:cNvPr>
          <p:cNvCxnSpPr>
            <a:cxnSpLocks/>
            <a:stCxn id="12" idx="3"/>
            <a:endCxn id="22" idx="1"/>
          </p:cNvCxnSpPr>
          <p:nvPr/>
        </p:nvCxnSpPr>
        <p:spPr>
          <a:xfrm flipV="1">
            <a:off x="3432142" y="4800600"/>
            <a:ext cx="2654910" cy="7325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148622E-132E-4825-ACDE-1E31DC0B3908}"/>
              </a:ext>
            </a:extLst>
          </p:cNvPr>
          <p:cNvCxnSpPr>
            <a:cxnSpLocks/>
            <a:stCxn id="12" idx="3"/>
            <a:endCxn id="21" idx="1"/>
          </p:cNvCxnSpPr>
          <p:nvPr/>
        </p:nvCxnSpPr>
        <p:spPr>
          <a:xfrm>
            <a:off x="3432142" y="5533149"/>
            <a:ext cx="2613570" cy="2276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9A3C082-BB4F-47ED-AEA8-2DD966E87C13}"/>
              </a:ext>
            </a:extLst>
          </p:cNvPr>
          <p:cNvSpPr txBox="1"/>
          <p:nvPr/>
        </p:nvSpPr>
        <p:spPr>
          <a:xfrm>
            <a:off x="3100966" y="3319588"/>
            <a:ext cx="6328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24F5321-ACD5-4260-8CBF-7A3DBC40D8A0}"/>
              </a:ext>
            </a:extLst>
          </p:cNvPr>
          <p:cNvSpPr txBox="1"/>
          <p:nvPr/>
        </p:nvSpPr>
        <p:spPr>
          <a:xfrm>
            <a:off x="5584720" y="3278114"/>
            <a:ext cx="96086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BDD1303-FECC-470D-B52C-36232E270AAC}"/>
              </a:ext>
            </a:extLst>
          </p:cNvPr>
          <p:cNvSpPr txBox="1"/>
          <p:nvPr/>
        </p:nvSpPr>
        <p:spPr>
          <a:xfrm>
            <a:off x="4655379" y="4996190"/>
            <a:ext cx="8026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28AB6C2-567B-4841-92B3-495FB753B3B7}"/>
              </a:ext>
            </a:extLst>
          </p:cNvPr>
          <p:cNvSpPr txBox="1"/>
          <p:nvPr/>
        </p:nvSpPr>
        <p:spPr>
          <a:xfrm>
            <a:off x="4691529" y="5557463"/>
            <a:ext cx="6328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owner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A5E21F4-55D2-480C-A129-6ABC9A3CF0B2}"/>
              </a:ext>
            </a:extLst>
          </p:cNvPr>
          <p:cNvSpPr txBox="1"/>
          <p:nvPr/>
        </p:nvSpPr>
        <p:spPr>
          <a:xfrm>
            <a:off x="3746485" y="4383639"/>
            <a:ext cx="6328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for</a:t>
            </a:r>
          </a:p>
        </p:txBody>
      </p:sp>
    </p:spTree>
    <p:extLst>
      <p:ext uri="{BB962C8B-B14F-4D97-AF65-F5344CB8AC3E}">
        <p14:creationId xmlns:p14="http://schemas.microsoft.com/office/powerpoint/2010/main" val="1021895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C3F4A99-F4CC-4173-AFF4-466DB7FC526E}"/>
              </a:ext>
            </a:extLst>
          </p:cNvPr>
          <p:cNvCxnSpPr>
            <a:cxnSpLocks/>
            <a:stCxn id="24" idx="1"/>
            <a:endCxn id="15" idx="3"/>
          </p:cNvCxnSpPr>
          <p:nvPr/>
        </p:nvCxnSpPr>
        <p:spPr>
          <a:xfrm flipH="1">
            <a:off x="5324363" y="3408919"/>
            <a:ext cx="1805466" cy="47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70DA83E-9E27-4124-8D55-8CC3916D34D4}"/>
              </a:ext>
            </a:extLst>
          </p:cNvPr>
          <p:cNvCxnSpPr>
            <a:cxnSpLocks/>
            <a:stCxn id="6" idx="2"/>
            <a:endCxn id="10" idx="0"/>
          </p:cNvCxnSpPr>
          <p:nvPr/>
        </p:nvCxnSpPr>
        <p:spPr>
          <a:xfrm>
            <a:off x="1981200" y="3741615"/>
            <a:ext cx="0" cy="10169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1219200" y="1505477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1219200" y="313201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1219200" y="475855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Observationask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Flowchart: Alternate Process 10"/>
          <p:cNvSpPr/>
          <p:nvPr/>
        </p:nvSpPr>
        <p:spPr>
          <a:xfrm>
            <a:off x="1533930" y="4983567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Observation</a:t>
            </a:r>
          </a:p>
        </p:txBody>
      </p:sp>
      <p:sp>
        <p:nvSpPr>
          <p:cNvPr id="12" name="Flowchart: Alternate Process 11"/>
          <p:cNvSpPr/>
          <p:nvPr/>
        </p:nvSpPr>
        <p:spPr>
          <a:xfrm>
            <a:off x="1931256" y="5222659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Observation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3866305" y="185967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3800363" y="3108832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981200" y="2115077"/>
            <a:ext cx="0" cy="10169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05000" y="26670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cxnSpLocks/>
            <a:stCxn id="6" idx="3"/>
            <a:endCxn id="14" idx="1"/>
          </p:cNvCxnSpPr>
          <p:nvPr/>
        </p:nvCxnSpPr>
        <p:spPr>
          <a:xfrm flipV="1">
            <a:off x="2743200" y="2164475"/>
            <a:ext cx="1123105" cy="12723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 flipV="1">
            <a:off x="2743200" y="3413632"/>
            <a:ext cx="1057163" cy="2318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60183" y="2585871"/>
            <a:ext cx="91439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62050" y="4061338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</a:t>
            </a:r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1D467D11-811C-4AC7-A062-1A7205B93B91}"/>
              </a:ext>
            </a:extLst>
          </p:cNvPr>
          <p:cNvSpPr/>
          <p:nvPr/>
        </p:nvSpPr>
        <p:spPr>
          <a:xfrm>
            <a:off x="6087052" y="524014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2" name="Flowchart: Alternate Process 21">
            <a:extLst>
              <a:ext uri="{FF2B5EF4-FFF2-40B4-BE49-F238E27FC236}">
                <a16:creationId xmlns:a16="http://schemas.microsoft.com/office/drawing/2014/main" id="{200FCF45-8E9F-45BC-A42D-EF9F0E661DD0}"/>
              </a:ext>
            </a:extLst>
          </p:cNvPr>
          <p:cNvSpPr/>
          <p:nvPr/>
        </p:nvSpPr>
        <p:spPr>
          <a:xfrm>
            <a:off x="7162800" y="424925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sp>
        <p:nvSpPr>
          <p:cNvPr id="24" name="Flowchart: Alternate Process 23">
            <a:extLst>
              <a:ext uri="{FF2B5EF4-FFF2-40B4-BE49-F238E27FC236}">
                <a16:creationId xmlns:a16="http://schemas.microsoft.com/office/drawing/2014/main" id="{141B92C3-9310-496C-AFD8-86FF296046B3}"/>
              </a:ext>
            </a:extLst>
          </p:cNvPr>
          <p:cNvSpPr/>
          <p:nvPr/>
        </p:nvSpPr>
        <p:spPr>
          <a:xfrm>
            <a:off x="7129829" y="3104119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380DC1-15AC-4E85-AD84-36570C7F6C06}"/>
              </a:ext>
            </a:extLst>
          </p:cNvPr>
          <p:cNvCxnSpPr>
            <a:cxnSpLocks/>
            <a:stCxn id="12" idx="3"/>
            <a:endCxn id="15" idx="2"/>
          </p:cNvCxnSpPr>
          <p:nvPr/>
        </p:nvCxnSpPr>
        <p:spPr>
          <a:xfrm flipV="1">
            <a:off x="3455256" y="3718432"/>
            <a:ext cx="1107107" cy="18090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DCEF2FC-22A1-4FC1-B493-D7A7AE0F1F19}"/>
              </a:ext>
            </a:extLst>
          </p:cNvPr>
          <p:cNvCxnSpPr>
            <a:cxnSpLocks/>
            <a:stCxn id="33" idx="3"/>
            <a:endCxn id="22" idx="1"/>
          </p:cNvCxnSpPr>
          <p:nvPr/>
        </p:nvCxnSpPr>
        <p:spPr>
          <a:xfrm flipV="1">
            <a:off x="6169196" y="4554054"/>
            <a:ext cx="993604" cy="89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148622E-132E-4825-ACDE-1E31DC0B3908}"/>
              </a:ext>
            </a:extLst>
          </p:cNvPr>
          <p:cNvCxnSpPr>
            <a:cxnSpLocks/>
            <a:stCxn id="12" idx="3"/>
            <a:endCxn id="21" idx="1"/>
          </p:cNvCxnSpPr>
          <p:nvPr/>
        </p:nvCxnSpPr>
        <p:spPr>
          <a:xfrm>
            <a:off x="3455256" y="5527459"/>
            <a:ext cx="2631796" cy="1748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9A3C082-BB4F-47ED-AEA8-2DD966E87C13}"/>
              </a:ext>
            </a:extLst>
          </p:cNvPr>
          <p:cNvSpPr txBox="1"/>
          <p:nvPr/>
        </p:nvSpPr>
        <p:spPr>
          <a:xfrm>
            <a:off x="2950025" y="3316013"/>
            <a:ext cx="6328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24F5321-ACD5-4260-8CBF-7A3DBC40D8A0}"/>
              </a:ext>
            </a:extLst>
          </p:cNvPr>
          <p:cNvSpPr txBox="1"/>
          <p:nvPr/>
        </p:nvSpPr>
        <p:spPr>
          <a:xfrm>
            <a:off x="5584720" y="3278114"/>
            <a:ext cx="96086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28AB6C2-567B-4841-92B3-495FB753B3B7}"/>
              </a:ext>
            </a:extLst>
          </p:cNvPr>
          <p:cNvSpPr txBox="1"/>
          <p:nvPr/>
        </p:nvSpPr>
        <p:spPr>
          <a:xfrm>
            <a:off x="4588610" y="5396346"/>
            <a:ext cx="78948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performer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A5E21F4-55D2-480C-A129-6ABC9A3CF0B2}"/>
              </a:ext>
            </a:extLst>
          </p:cNvPr>
          <p:cNvSpPr txBox="1"/>
          <p:nvPr/>
        </p:nvSpPr>
        <p:spPr>
          <a:xfrm>
            <a:off x="3738396" y="4450002"/>
            <a:ext cx="6328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33" name="Flowchart: Alternate Process 32">
            <a:extLst>
              <a:ext uri="{FF2B5EF4-FFF2-40B4-BE49-F238E27FC236}">
                <a16:creationId xmlns:a16="http://schemas.microsoft.com/office/drawing/2014/main" id="{4A006A61-8BFB-4E4C-BE3B-6E8109026DF0}"/>
              </a:ext>
            </a:extLst>
          </p:cNvPr>
          <p:cNvSpPr/>
          <p:nvPr/>
        </p:nvSpPr>
        <p:spPr>
          <a:xfrm>
            <a:off x="4645196" y="425822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6C4E27D-2F4B-4511-B6E2-8548000E1BB3}"/>
              </a:ext>
            </a:extLst>
          </p:cNvPr>
          <p:cNvCxnSpPr>
            <a:cxnSpLocks/>
            <a:stCxn id="12" idx="3"/>
            <a:endCxn id="33" idx="1"/>
          </p:cNvCxnSpPr>
          <p:nvPr/>
        </p:nvCxnSpPr>
        <p:spPr>
          <a:xfrm flipV="1">
            <a:off x="3455256" y="4563026"/>
            <a:ext cx="1189940" cy="96443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80DB66C-32C8-48F3-A042-BC2228C71973}"/>
              </a:ext>
            </a:extLst>
          </p:cNvPr>
          <p:cNvSpPr txBox="1"/>
          <p:nvPr/>
        </p:nvSpPr>
        <p:spPr>
          <a:xfrm>
            <a:off x="6301101" y="4460337"/>
            <a:ext cx="72979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ADAAAB4-9245-4DD2-93B0-86CB09B2D464}"/>
              </a:ext>
            </a:extLst>
          </p:cNvPr>
          <p:cNvSpPr txBox="1"/>
          <p:nvPr/>
        </p:nvSpPr>
        <p:spPr>
          <a:xfrm>
            <a:off x="3901205" y="4867826"/>
            <a:ext cx="79076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encounter</a:t>
            </a:r>
          </a:p>
        </p:txBody>
      </p:sp>
    </p:spTree>
    <p:extLst>
      <p:ext uri="{BB962C8B-B14F-4D97-AF65-F5344CB8AC3E}">
        <p14:creationId xmlns:p14="http://schemas.microsoft.com/office/powerpoint/2010/main" val="3821708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C3F4A99-F4CC-4173-AFF4-466DB7FC526E}"/>
              </a:ext>
            </a:extLst>
          </p:cNvPr>
          <p:cNvCxnSpPr>
            <a:cxnSpLocks/>
            <a:stCxn id="24" idx="1"/>
            <a:endCxn id="15" idx="3"/>
          </p:cNvCxnSpPr>
          <p:nvPr/>
        </p:nvCxnSpPr>
        <p:spPr>
          <a:xfrm flipH="1">
            <a:off x="5324363" y="3408919"/>
            <a:ext cx="1524689" cy="47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1219200" y="1505477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1219200" y="313201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1219200" y="475855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Task</a:t>
            </a:r>
          </a:p>
        </p:txBody>
      </p:sp>
      <p:sp>
        <p:nvSpPr>
          <p:cNvPr id="11" name="Flowchart: Alternate Process 10"/>
          <p:cNvSpPr/>
          <p:nvPr/>
        </p:nvSpPr>
        <p:spPr>
          <a:xfrm>
            <a:off x="1513768" y="487016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Task</a:t>
            </a:r>
          </a:p>
        </p:txBody>
      </p:sp>
      <p:sp>
        <p:nvSpPr>
          <p:cNvPr id="12" name="Flowchart: Alternate Process 11"/>
          <p:cNvSpPr/>
          <p:nvPr/>
        </p:nvSpPr>
        <p:spPr>
          <a:xfrm>
            <a:off x="1823422" y="5014547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Task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3784915" y="185089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3800363" y="3108832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981200" y="2115077"/>
            <a:ext cx="0" cy="10169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08315" y="2584238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cxnSpLocks/>
            <a:stCxn id="6" idx="3"/>
            <a:endCxn id="14" idx="1"/>
          </p:cNvCxnSpPr>
          <p:nvPr/>
        </p:nvCxnSpPr>
        <p:spPr>
          <a:xfrm flipV="1">
            <a:off x="2743200" y="2155696"/>
            <a:ext cx="1041715" cy="12811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 flipV="1">
            <a:off x="2743200" y="3413632"/>
            <a:ext cx="1057163" cy="2318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825636" y="2581410"/>
            <a:ext cx="91439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1D467D11-811C-4AC7-A062-1A7205B93B91}"/>
              </a:ext>
            </a:extLst>
          </p:cNvPr>
          <p:cNvSpPr/>
          <p:nvPr/>
        </p:nvSpPr>
        <p:spPr>
          <a:xfrm>
            <a:off x="6818572" y="496044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2" name="Flowchart: Alternate Process 21">
            <a:extLst>
              <a:ext uri="{FF2B5EF4-FFF2-40B4-BE49-F238E27FC236}">
                <a16:creationId xmlns:a16="http://schemas.microsoft.com/office/drawing/2014/main" id="{200FCF45-8E9F-45BC-A42D-EF9F0E661DD0}"/>
              </a:ext>
            </a:extLst>
          </p:cNvPr>
          <p:cNvSpPr/>
          <p:nvPr/>
        </p:nvSpPr>
        <p:spPr>
          <a:xfrm>
            <a:off x="6846281" y="394528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sp>
        <p:nvSpPr>
          <p:cNvPr id="24" name="Flowchart: Alternate Process 23">
            <a:extLst>
              <a:ext uri="{FF2B5EF4-FFF2-40B4-BE49-F238E27FC236}">
                <a16:creationId xmlns:a16="http://schemas.microsoft.com/office/drawing/2014/main" id="{141B92C3-9310-496C-AFD8-86FF296046B3}"/>
              </a:ext>
            </a:extLst>
          </p:cNvPr>
          <p:cNvSpPr/>
          <p:nvPr/>
        </p:nvSpPr>
        <p:spPr>
          <a:xfrm>
            <a:off x="6849052" y="3104119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380DC1-15AC-4E85-AD84-36570C7F6C06}"/>
              </a:ext>
            </a:extLst>
          </p:cNvPr>
          <p:cNvCxnSpPr>
            <a:cxnSpLocks/>
            <a:stCxn id="12" idx="3"/>
            <a:endCxn id="15" idx="2"/>
          </p:cNvCxnSpPr>
          <p:nvPr/>
        </p:nvCxnSpPr>
        <p:spPr>
          <a:xfrm flipV="1">
            <a:off x="3347422" y="3718432"/>
            <a:ext cx="1214941" cy="16009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DCEF2FC-22A1-4FC1-B493-D7A7AE0F1F19}"/>
              </a:ext>
            </a:extLst>
          </p:cNvPr>
          <p:cNvCxnSpPr>
            <a:cxnSpLocks/>
            <a:stCxn id="12" idx="3"/>
            <a:endCxn id="22" idx="1"/>
          </p:cNvCxnSpPr>
          <p:nvPr/>
        </p:nvCxnSpPr>
        <p:spPr>
          <a:xfrm flipV="1">
            <a:off x="3347422" y="4250084"/>
            <a:ext cx="3498859" cy="106926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148622E-132E-4825-ACDE-1E31DC0B3908}"/>
              </a:ext>
            </a:extLst>
          </p:cNvPr>
          <p:cNvCxnSpPr>
            <a:cxnSpLocks/>
            <a:stCxn id="12" idx="3"/>
            <a:endCxn id="21" idx="1"/>
          </p:cNvCxnSpPr>
          <p:nvPr/>
        </p:nvCxnSpPr>
        <p:spPr>
          <a:xfrm flipV="1">
            <a:off x="3347422" y="5265244"/>
            <a:ext cx="3471150" cy="541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9A3C082-BB4F-47ED-AEA8-2DD966E87C13}"/>
              </a:ext>
            </a:extLst>
          </p:cNvPr>
          <p:cNvSpPr txBox="1"/>
          <p:nvPr/>
        </p:nvSpPr>
        <p:spPr>
          <a:xfrm>
            <a:off x="2955364" y="3295408"/>
            <a:ext cx="6328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24F5321-ACD5-4260-8CBF-7A3DBC40D8A0}"/>
              </a:ext>
            </a:extLst>
          </p:cNvPr>
          <p:cNvSpPr txBox="1"/>
          <p:nvPr/>
        </p:nvSpPr>
        <p:spPr>
          <a:xfrm>
            <a:off x="5584720" y="3278114"/>
            <a:ext cx="96086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BDD1303-FECC-470D-B52C-36232E270AAC}"/>
              </a:ext>
            </a:extLst>
          </p:cNvPr>
          <p:cNvSpPr txBox="1"/>
          <p:nvPr/>
        </p:nvSpPr>
        <p:spPr>
          <a:xfrm>
            <a:off x="4560780" y="4697525"/>
            <a:ext cx="8026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28AB6C2-567B-4841-92B3-495FB753B3B7}"/>
              </a:ext>
            </a:extLst>
          </p:cNvPr>
          <p:cNvSpPr txBox="1"/>
          <p:nvPr/>
        </p:nvSpPr>
        <p:spPr>
          <a:xfrm>
            <a:off x="4676081" y="5210137"/>
            <a:ext cx="6328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owner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A5E21F4-55D2-480C-A129-6ABC9A3CF0B2}"/>
              </a:ext>
            </a:extLst>
          </p:cNvPr>
          <p:cNvSpPr txBox="1"/>
          <p:nvPr/>
        </p:nvSpPr>
        <p:spPr>
          <a:xfrm>
            <a:off x="3654731" y="4388084"/>
            <a:ext cx="6328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for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38EF067-1B7B-4A0A-9A55-F0DE5428728B}"/>
              </a:ext>
            </a:extLst>
          </p:cNvPr>
          <p:cNvCxnSpPr>
            <a:cxnSpLocks/>
          </p:cNvCxnSpPr>
          <p:nvPr/>
        </p:nvCxnSpPr>
        <p:spPr>
          <a:xfrm>
            <a:off x="1779087" y="3741615"/>
            <a:ext cx="0" cy="10431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39E68A9-08ED-4A54-A59E-D10B4DD4CB3F}"/>
              </a:ext>
            </a:extLst>
          </p:cNvPr>
          <p:cNvCxnSpPr>
            <a:cxnSpLocks/>
          </p:cNvCxnSpPr>
          <p:nvPr/>
        </p:nvCxnSpPr>
        <p:spPr>
          <a:xfrm>
            <a:off x="2192228" y="3741615"/>
            <a:ext cx="7544" cy="12729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4330CB7-F0F9-4D28-9AF9-DBAC7CF93A0A}"/>
              </a:ext>
            </a:extLst>
          </p:cNvPr>
          <p:cNvCxnSpPr>
            <a:cxnSpLocks/>
          </p:cNvCxnSpPr>
          <p:nvPr/>
        </p:nvCxnSpPr>
        <p:spPr>
          <a:xfrm flipH="1">
            <a:off x="1979815" y="3741615"/>
            <a:ext cx="1385" cy="11285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E085B386-A3A7-42E8-B1CD-8039F86AECE1}"/>
              </a:ext>
            </a:extLst>
          </p:cNvPr>
          <p:cNvSpPr txBox="1"/>
          <p:nvPr/>
        </p:nvSpPr>
        <p:spPr>
          <a:xfrm>
            <a:off x="1162050" y="4061338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</a:t>
            </a:r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id="{885786D3-FFA3-4720-AF9A-75D26151EA41}"/>
              </a:ext>
            </a:extLst>
          </p:cNvPr>
          <p:cNvSpPr txBox="1">
            <a:spLocks/>
          </p:cNvSpPr>
          <p:nvPr/>
        </p:nvSpPr>
        <p:spPr>
          <a:xfrm>
            <a:off x="561281" y="358842"/>
            <a:ext cx="8229600" cy="950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Slide 5: Figure 2.1 - mrp-task.jpg </a:t>
            </a:r>
          </a:p>
          <a:p>
            <a:pPr lvl="1"/>
            <a:r>
              <a:rPr lang="en-US" sz="1200" dirty="0"/>
              <a:t>Copy of slide 3, then updated to reposition some of the boxes/lines/text, added additional lines for </a:t>
            </a:r>
            <a:r>
              <a:rPr lang="en-US" sz="1200" dirty="0" err="1"/>
              <a:t>evaluatedResource</a:t>
            </a:r>
            <a:r>
              <a:rPr lang="en-US" sz="1200" dirty="0"/>
              <a:t>, changed couple of the lines’ weight to be consistent with the rest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803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C3F4A99-F4CC-4173-AFF4-466DB7FC526E}"/>
              </a:ext>
            </a:extLst>
          </p:cNvPr>
          <p:cNvCxnSpPr>
            <a:cxnSpLocks/>
            <a:stCxn id="24" idx="1"/>
            <a:endCxn id="15" idx="3"/>
          </p:cNvCxnSpPr>
          <p:nvPr/>
        </p:nvCxnSpPr>
        <p:spPr>
          <a:xfrm flipH="1">
            <a:off x="5324363" y="3408919"/>
            <a:ext cx="1805466" cy="47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1219200" y="1505477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1219200" y="313201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1219200" y="475855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Flowchart: Alternate Process 10"/>
          <p:cNvSpPr/>
          <p:nvPr/>
        </p:nvSpPr>
        <p:spPr>
          <a:xfrm>
            <a:off x="1443326" y="4906167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Observation</a:t>
            </a:r>
          </a:p>
        </p:txBody>
      </p:sp>
      <p:sp>
        <p:nvSpPr>
          <p:cNvPr id="12" name="Flowchart: Alternate Process 11"/>
          <p:cNvSpPr/>
          <p:nvPr/>
        </p:nvSpPr>
        <p:spPr>
          <a:xfrm>
            <a:off x="1757074" y="504835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Observation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3738396" y="185967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3800363" y="3108832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981200" y="2115077"/>
            <a:ext cx="0" cy="10169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09700" y="2540096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cxnSpLocks/>
            <a:stCxn id="6" idx="3"/>
            <a:endCxn id="14" idx="1"/>
          </p:cNvCxnSpPr>
          <p:nvPr/>
        </p:nvCxnSpPr>
        <p:spPr>
          <a:xfrm flipV="1">
            <a:off x="2743200" y="2164475"/>
            <a:ext cx="995196" cy="12723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 flipV="1">
            <a:off x="2743200" y="3413632"/>
            <a:ext cx="1057163" cy="2318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800350" y="2640625"/>
            <a:ext cx="91439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1D467D11-811C-4AC7-A062-1A7205B93B91}"/>
              </a:ext>
            </a:extLst>
          </p:cNvPr>
          <p:cNvSpPr/>
          <p:nvPr/>
        </p:nvSpPr>
        <p:spPr>
          <a:xfrm>
            <a:off x="7154487" y="5044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2" name="Flowchart: Alternate Process 21">
            <a:extLst>
              <a:ext uri="{FF2B5EF4-FFF2-40B4-BE49-F238E27FC236}">
                <a16:creationId xmlns:a16="http://schemas.microsoft.com/office/drawing/2014/main" id="{200FCF45-8E9F-45BC-A42D-EF9F0E661DD0}"/>
              </a:ext>
            </a:extLst>
          </p:cNvPr>
          <p:cNvSpPr/>
          <p:nvPr/>
        </p:nvSpPr>
        <p:spPr>
          <a:xfrm>
            <a:off x="7133701" y="403888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sp>
        <p:nvSpPr>
          <p:cNvPr id="24" name="Flowchart: Alternate Process 23">
            <a:extLst>
              <a:ext uri="{FF2B5EF4-FFF2-40B4-BE49-F238E27FC236}">
                <a16:creationId xmlns:a16="http://schemas.microsoft.com/office/drawing/2014/main" id="{141B92C3-9310-496C-AFD8-86FF296046B3}"/>
              </a:ext>
            </a:extLst>
          </p:cNvPr>
          <p:cNvSpPr/>
          <p:nvPr/>
        </p:nvSpPr>
        <p:spPr>
          <a:xfrm>
            <a:off x="7129829" y="3104119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380DC1-15AC-4E85-AD84-36570C7F6C06}"/>
              </a:ext>
            </a:extLst>
          </p:cNvPr>
          <p:cNvCxnSpPr>
            <a:cxnSpLocks/>
            <a:stCxn id="12" idx="3"/>
            <a:endCxn id="15" idx="2"/>
          </p:cNvCxnSpPr>
          <p:nvPr/>
        </p:nvCxnSpPr>
        <p:spPr>
          <a:xfrm flipV="1">
            <a:off x="3281074" y="3718432"/>
            <a:ext cx="1281289" cy="16347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DCEF2FC-22A1-4FC1-B493-D7A7AE0F1F19}"/>
              </a:ext>
            </a:extLst>
          </p:cNvPr>
          <p:cNvCxnSpPr>
            <a:cxnSpLocks/>
            <a:stCxn id="33" idx="3"/>
            <a:endCxn id="22" idx="1"/>
          </p:cNvCxnSpPr>
          <p:nvPr/>
        </p:nvCxnSpPr>
        <p:spPr>
          <a:xfrm flipV="1">
            <a:off x="6158160" y="4343680"/>
            <a:ext cx="975541" cy="39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148622E-132E-4825-ACDE-1E31DC0B3908}"/>
              </a:ext>
            </a:extLst>
          </p:cNvPr>
          <p:cNvCxnSpPr>
            <a:cxnSpLocks/>
            <a:stCxn id="12" idx="3"/>
            <a:endCxn id="21" idx="1"/>
          </p:cNvCxnSpPr>
          <p:nvPr/>
        </p:nvCxnSpPr>
        <p:spPr>
          <a:xfrm flipV="1">
            <a:off x="3281074" y="5349000"/>
            <a:ext cx="3873413" cy="41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9A3C082-BB4F-47ED-AEA8-2DD966E87C13}"/>
              </a:ext>
            </a:extLst>
          </p:cNvPr>
          <p:cNvSpPr txBox="1"/>
          <p:nvPr/>
        </p:nvSpPr>
        <p:spPr>
          <a:xfrm>
            <a:off x="2950025" y="3316013"/>
            <a:ext cx="6328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24F5321-ACD5-4260-8CBF-7A3DBC40D8A0}"/>
              </a:ext>
            </a:extLst>
          </p:cNvPr>
          <p:cNvSpPr txBox="1"/>
          <p:nvPr/>
        </p:nvSpPr>
        <p:spPr>
          <a:xfrm>
            <a:off x="5766801" y="3269862"/>
            <a:ext cx="96086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28AB6C2-567B-4841-92B3-495FB753B3B7}"/>
              </a:ext>
            </a:extLst>
          </p:cNvPr>
          <p:cNvSpPr txBox="1"/>
          <p:nvPr/>
        </p:nvSpPr>
        <p:spPr>
          <a:xfrm>
            <a:off x="4769963" y="5209854"/>
            <a:ext cx="78948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performer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A5E21F4-55D2-480C-A129-6ABC9A3CF0B2}"/>
              </a:ext>
            </a:extLst>
          </p:cNvPr>
          <p:cNvSpPr txBox="1"/>
          <p:nvPr/>
        </p:nvSpPr>
        <p:spPr>
          <a:xfrm>
            <a:off x="3675136" y="4249963"/>
            <a:ext cx="63283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33" name="Flowchart: Alternate Process 32">
            <a:extLst>
              <a:ext uri="{FF2B5EF4-FFF2-40B4-BE49-F238E27FC236}">
                <a16:creationId xmlns:a16="http://schemas.microsoft.com/office/drawing/2014/main" id="{4A006A61-8BFB-4E4C-BE3B-6E8109026DF0}"/>
              </a:ext>
            </a:extLst>
          </p:cNvPr>
          <p:cNvSpPr/>
          <p:nvPr/>
        </p:nvSpPr>
        <p:spPr>
          <a:xfrm>
            <a:off x="4634160" y="4042869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6C4E27D-2F4B-4511-B6E2-8548000E1BB3}"/>
              </a:ext>
            </a:extLst>
          </p:cNvPr>
          <p:cNvCxnSpPr>
            <a:cxnSpLocks/>
            <a:stCxn id="12" idx="3"/>
            <a:endCxn id="33" idx="1"/>
          </p:cNvCxnSpPr>
          <p:nvPr/>
        </p:nvCxnSpPr>
        <p:spPr>
          <a:xfrm flipV="1">
            <a:off x="3281074" y="4347669"/>
            <a:ext cx="1353086" cy="10054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80DB66C-32C8-48F3-A042-BC2228C71973}"/>
              </a:ext>
            </a:extLst>
          </p:cNvPr>
          <p:cNvSpPr txBox="1"/>
          <p:nvPr/>
        </p:nvSpPr>
        <p:spPr>
          <a:xfrm>
            <a:off x="6256202" y="4228720"/>
            <a:ext cx="75339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ADAAAB4-9245-4DD2-93B0-86CB09B2D464}"/>
              </a:ext>
            </a:extLst>
          </p:cNvPr>
          <p:cNvSpPr txBox="1"/>
          <p:nvPr/>
        </p:nvSpPr>
        <p:spPr>
          <a:xfrm>
            <a:off x="3864541" y="4650903"/>
            <a:ext cx="79076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encounter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CDD9D60-F777-4705-9D7E-8BB05516456B}"/>
              </a:ext>
            </a:extLst>
          </p:cNvPr>
          <p:cNvCxnSpPr>
            <a:cxnSpLocks/>
          </p:cNvCxnSpPr>
          <p:nvPr/>
        </p:nvCxnSpPr>
        <p:spPr>
          <a:xfrm>
            <a:off x="1779087" y="3741615"/>
            <a:ext cx="0" cy="10431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D485E48-68D1-47B8-AC87-829C3BC7D7E4}"/>
              </a:ext>
            </a:extLst>
          </p:cNvPr>
          <p:cNvCxnSpPr>
            <a:cxnSpLocks/>
          </p:cNvCxnSpPr>
          <p:nvPr/>
        </p:nvCxnSpPr>
        <p:spPr>
          <a:xfrm>
            <a:off x="1981200" y="3741615"/>
            <a:ext cx="0" cy="116455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48CDC19-3B15-4255-ACAB-46F5A5C5EA42}"/>
              </a:ext>
            </a:extLst>
          </p:cNvPr>
          <p:cNvCxnSpPr>
            <a:cxnSpLocks/>
          </p:cNvCxnSpPr>
          <p:nvPr/>
        </p:nvCxnSpPr>
        <p:spPr>
          <a:xfrm>
            <a:off x="2205326" y="3741615"/>
            <a:ext cx="0" cy="13067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4B117C9-CC52-40EE-A1D6-588124D86F6F}"/>
              </a:ext>
            </a:extLst>
          </p:cNvPr>
          <p:cNvSpPr txBox="1"/>
          <p:nvPr/>
        </p:nvSpPr>
        <p:spPr>
          <a:xfrm>
            <a:off x="1162050" y="4061338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</a:t>
            </a:r>
          </a:p>
        </p:txBody>
      </p: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035C0597-CD4F-45DE-87D8-E8F589CD93A5}"/>
              </a:ext>
            </a:extLst>
          </p:cNvPr>
          <p:cNvSpPr txBox="1">
            <a:spLocks/>
          </p:cNvSpPr>
          <p:nvPr/>
        </p:nvSpPr>
        <p:spPr>
          <a:xfrm>
            <a:off x="561281" y="358842"/>
            <a:ext cx="8229600" cy="950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Slide 6 -  Figure 2.2 - mrp-observation.jpg</a:t>
            </a:r>
          </a:p>
          <a:p>
            <a:pPr lvl="1"/>
            <a:r>
              <a:rPr lang="en-US" sz="1200" dirty="0"/>
              <a:t>Copy of slide 3, then updated to reposition some of the boxes/lines/text, added additional lines for </a:t>
            </a:r>
            <a:r>
              <a:rPr lang="en-US" sz="1200" dirty="0" err="1"/>
              <a:t>evaluatedResource</a:t>
            </a:r>
            <a:r>
              <a:rPr lang="en-US" sz="1200" dirty="0"/>
              <a:t>, changed couple of the lines’ weight to be consistent with the rest</a:t>
            </a:r>
          </a:p>
          <a:p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74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189</Words>
  <Application>Microsoft Office PowerPoint</Application>
  <PresentationFormat>On-screen Show (4:3)</PresentationFormat>
  <Paragraphs>85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UnitedHealth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J Michaelsen</dc:creator>
  <cp:lastModifiedBy>Yan Heras</cp:lastModifiedBy>
  <cp:revision>21</cp:revision>
  <dcterms:created xsi:type="dcterms:W3CDTF">2019-02-26T23:10:25Z</dcterms:created>
  <dcterms:modified xsi:type="dcterms:W3CDTF">2021-04-16T01:52:50Z</dcterms:modified>
</cp:coreProperties>
</file>